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j1dm1qCEzVq7BhKrS0A3DuBMJ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10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9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1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20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2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1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21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21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2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22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23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23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23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23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23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23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3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2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24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9" name="Google Shape;209;p24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24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24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24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24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4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24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24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2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4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5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2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26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6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26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1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12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14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17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17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1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8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9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9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IN"/>
              <a:t>Teachers, teaching and Professional development </a:t>
            </a:r>
            <a:br>
              <a:rPr lang="en-IN"/>
            </a:br>
            <a:endParaRPr/>
          </a:p>
        </p:txBody>
      </p:sp>
      <p:sp>
        <p:nvSpPr>
          <p:cNvPr id="250" name="Google Shape;250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IN" sz="3200"/>
              <a:t>CH -QUALITY OF TEACHING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Guiding Questions </a:t>
            </a:r>
            <a:endParaRPr/>
          </a:p>
        </p:txBody>
      </p:sp>
      <p:sp>
        <p:nvSpPr>
          <p:cNvPr id="256" name="Google Shape;256;p2"/>
          <p:cNvSpPr txBox="1"/>
          <p:nvPr>
            <p:ph idx="1" type="body"/>
          </p:nvPr>
        </p:nvSpPr>
        <p:spPr>
          <a:xfrm>
            <a:off x="1076297" y="2433483"/>
            <a:ext cx="8933478" cy="391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What are the prevalent ideas about “Quality of Teaching” in Indian research literature and reports?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How quality of teaching is ascertained in various research and government reports?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What pedagogical ideas and practices  are dominant in the Indian context?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How pedagogical practices have been related to the themes of student learning outcomes?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How do teacher related constructs like their beliefs, knowledge and orientations impact the quality of teaching in classrooms?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How subject specific pedagogical content knowledge contributes towards the quality of teaching in specific subjects?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What kind of interventions support teachers’ change towards improved quality?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Conceptions about Quality of Teaching</a:t>
            </a:r>
            <a:endParaRPr/>
          </a:p>
        </p:txBody>
      </p:sp>
      <p:sp>
        <p:nvSpPr>
          <p:cNvPr id="262" name="Google Shape;262;p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9758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Deficit perspectives towards teachers guide research and policy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Teacher characteristics vs teacher within the school and community as unit of analysis 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Teachers subject matter knowledge as indicator ( PINDICS, Shala Siddhi)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Classroom management strategies ( PINDICS)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Communication skills and strategies ( PINDICS, Westbrook et al. 2013)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Assessment skills (Yagnamurthy, 2017)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Teacher beliefs about subject, pedagogy, towards students, inclusion, ICT, self concept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Pedagogy as culture – Textbook Culture ( Sarangapani 2021)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Measuring quality </a:t>
            </a:r>
            <a:endParaRPr/>
          </a:p>
        </p:txBody>
      </p:sp>
      <p:sp>
        <p:nvSpPr>
          <p:cNvPr id="268" name="Google Shape;268;p4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Rubrics for classroom observation  research based (PINDICS)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Qualitative analysis of Classroom episodes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Rubrics for classroom supervision, school observation and interaction with the community (Shala Siddhi)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Self report survey of teachers (TSAR)*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Teachers interview about their concerns and pedagogy used in classrooms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Student interview about their classroom experience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Dominant Pedagogical Practices and beliefs </a:t>
            </a:r>
            <a:endParaRPr/>
          </a:p>
        </p:txBody>
      </p:sp>
      <p:sp>
        <p:nvSpPr>
          <p:cNvPr id="274" name="Google Shape;274;p5"/>
          <p:cNvSpPr txBox="1"/>
          <p:nvPr>
            <p:ph idx="1" type="body"/>
          </p:nvPr>
        </p:nvSpPr>
        <p:spPr>
          <a:xfrm>
            <a:off x="848140" y="2603499"/>
            <a:ext cx="10522226" cy="404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Textbook culture (Clarke, 2003; Jhingran 2012; Sarangapani, 2021,  Sinha 2016, Jain 2018, Sankar and Linden 2014; Tooley and Dixon 2003, Kumar, 1988 ; Kumar and Subramaniam 2017 )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Textbook as main resource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Teacher as authority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Focus on repetition and drill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Centrality of exams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Teacher centric and rote learning methods dominate in comparison to student centric, higher order learning methods (Sankar and Linden 2014)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Coexistence of different ideas- e.g behaviouristic, joyful learning, constructivism dues to waves of reforms (Sarangapani 2021) core and peripheral beliefs among teachers after reforms(Kumar, 2019)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Difference between espoused and enacted beliefs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Student inclusive statements and  ways that students learn best ( Sanker and Linden 2014)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Teachers espoused beliefs align with the curriculum reform discourse but limited capacities of PCK pose hindrance for enacting them (Kumar and Subramaniam 2013 )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Relation of pedagogy to learning outcomes</a:t>
            </a:r>
            <a:endParaRPr/>
          </a:p>
        </p:txBody>
      </p:sp>
      <p:sp>
        <p:nvSpPr>
          <p:cNvPr id="280" name="Google Shape;280;p6"/>
          <p:cNvSpPr txBox="1"/>
          <p:nvPr>
            <p:ph idx="1" type="body"/>
          </p:nvPr>
        </p:nvSpPr>
        <p:spPr>
          <a:xfrm>
            <a:off x="461175" y="2469475"/>
            <a:ext cx="113061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9758" lvl="0" marL="342900" rtl="0" algn="l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Child friendly classrooms having student work display, smiling teacher, opportunity for questions ( Bhattachargea et al, 2011) lead to better outcomes 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Teachers use of resources beyond the textbook (Bhattachargea et al, Westbrook 2013 ) use Blackboard more than even textbook( Sanker and Linden 2014)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Interactive communicative strategies- Teachers attitudes towards training and positive/ safe space for students lead to flexible use of whole group/ small group strategies; use of resource beyond textbook; encouraging student questions and use of open questions; use of PCK for explanation; use of local languages code switching; planning and varying lesson sequences ( Westbrook et al 2013)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Quality and time on task ( Sanker and Linden 2014)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Student centric practices lead to better outcomes but 1/3 of the teachers did not found the trainings useful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No significant difference between public and private school pedagogy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Multigrade teaching not necessarily practiced in Multigrade classrooms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Pedagogy of effective teachers going beyond textbook and re-engaging in meaningful discourse while teaching students from low socioeconomic backgrounds but believing in their educability and role of teaching in transforming lives (Sharma and Sarangapani, 2018)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Interventions to improve quality</a:t>
            </a:r>
            <a:endParaRPr/>
          </a:p>
        </p:txBody>
      </p:sp>
      <p:sp>
        <p:nvSpPr>
          <p:cNvPr id="286" name="Google Shape;286;p7"/>
          <p:cNvSpPr txBox="1"/>
          <p:nvPr>
            <p:ph idx="1" type="body"/>
          </p:nvPr>
        </p:nvSpPr>
        <p:spPr>
          <a:xfrm>
            <a:off x="1154954" y="2603499"/>
            <a:ext cx="9897359" cy="4049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9758" lvl="0" marL="342900" rtl="0" algn="l">
              <a:spcBef>
                <a:spcPts val="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Curriculum and teacher education can support effective practices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teacher peer support; 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alignment of professional development with teachers’ needs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 support from head teachers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alignment of forms of assessment with the curriculum( Westbrook et al 2013)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Interaction between teacher thinking, classroom actions and results – lead to emerging practices ( westbrook 2013 ; Kumar and Subramaniam 2012,)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Situated learning approach using dialogic interaction and modelling -reposition teachers as active and reflective practitioners (Saigal 2012)</a:t>
            </a:r>
            <a:endParaRPr/>
          </a:p>
          <a:p>
            <a:pPr indent="-349758" lvl="0" marL="3429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IN"/>
              <a:t>Subject specific pedagogies 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Responsive teaching focusing on student errors ( Thakker and Subramaniam, 2018)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Teachers understanding of representations and resources with respect of meanings attached to key concepts ( Kumar and Subramaniam, 2015)</a:t>
            </a:r>
            <a:endParaRPr/>
          </a:p>
          <a:p>
            <a:pPr indent="-291846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IN"/>
              <a:t>Scaffolding science talk through teacher questioning ( Kawalkar and vijapurkar 2013)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IN"/>
              <a:t>Gaps in research </a:t>
            </a:r>
            <a:endParaRPr/>
          </a:p>
        </p:txBody>
      </p:sp>
      <p:sp>
        <p:nvSpPr>
          <p:cNvPr id="292" name="Google Shape;292;p8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Few quasi experimental/ randomised control studies or mixed methods studies , longitudinal studies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Rigour using baseline and post tests of students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Assessment of teacher knowledge – credibility and reliability of the tests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Student background/ disabilities to be taken into account – use of inclusive pedagogy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Understanding continuity/ discontinuity of pedagogies across the primary to the secondary level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N"/>
              <a:t>Understanding the process of transition from novice to expert teachers and their use of pedagogy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2021-05-21T03:08:31Z</dcterms:created>
  <dc:creator>Ruchi S Kumar</dc:creator>
</cp:coreProperties>
</file>